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B55"/>
    <a:srgbClr val="EEFAFE"/>
    <a:srgbClr val="08252E"/>
    <a:srgbClr val="0000FF"/>
    <a:srgbClr val="E7EAEB"/>
    <a:srgbClr val="80DEEA"/>
    <a:srgbClr val="003BB4"/>
    <a:srgbClr val="4A148C"/>
    <a:srgbClr val="263238"/>
    <a:srgbClr val="006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 snapToGrid="0">
      <p:cViewPr>
        <p:scale>
          <a:sx n="33" d="100"/>
          <a:sy n="33" d="100"/>
        </p:scale>
        <p:origin x="1464" y="-3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A5772-8C1D-4BFE-996C-BA9E4B0E019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3F137-F67A-44BF-8F1D-03ED96F08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16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4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4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2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1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6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7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2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4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EF09AAC-A47D-43E5-A106-FABBAC32BA3E}"/>
              </a:ext>
            </a:extLst>
          </p:cNvPr>
          <p:cNvSpPr txBox="1"/>
          <p:nvPr/>
        </p:nvSpPr>
        <p:spPr>
          <a:xfrm>
            <a:off x="663001" y="7478783"/>
            <a:ext cx="28920822" cy="132343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8000" b="1" dirty="0">
                <a:solidFill>
                  <a:srgbClr val="355EA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Title of Your Poster</a:t>
            </a:r>
            <a:endParaRPr lang="en-US" sz="8000" b="1" dirty="0">
              <a:solidFill>
                <a:srgbClr val="355EA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AD9AF1-DB1F-458B-8FD1-3E2EA4A57D8C}"/>
              </a:ext>
            </a:extLst>
          </p:cNvPr>
          <p:cNvSpPr txBox="1"/>
          <p:nvPr/>
        </p:nvSpPr>
        <p:spPr>
          <a:xfrm>
            <a:off x="663001" y="9348161"/>
            <a:ext cx="289208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>
                <a:solidFill>
                  <a:srgbClr val="355EA9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Author1 Surname1, </a:t>
            </a:r>
            <a:r>
              <a:rPr lang="en-GB" sz="5000" b="1" dirty="0">
                <a:solidFill>
                  <a:srgbClr val="355EA9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Presenting Author</a:t>
            </a:r>
            <a:r>
              <a:rPr lang="en-GB" sz="5000" dirty="0">
                <a:solidFill>
                  <a:srgbClr val="355EA9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Author3 Surname3, …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EF09AAC-A47D-43E5-A106-FABBAC32BA3E}"/>
              </a:ext>
            </a:extLst>
          </p:cNvPr>
          <p:cNvSpPr txBox="1"/>
          <p:nvPr/>
        </p:nvSpPr>
        <p:spPr>
          <a:xfrm>
            <a:off x="663001" y="11117782"/>
            <a:ext cx="29070755" cy="13937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About the Poster</a:t>
            </a:r>
          </a:p>
          <a:p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Please consider the following headings: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Aim of the presented research;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Methodology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Results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Key messages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Conclusions</a:t>
            </a:r>
          </a:p>
          <a:p>
            <a:pPr marL="685800" indent="-685800">
              <a:buFontTx/>
              <a:buChar char="-"/>
            </a:pPr>
            <a:endParaRPr lang="en-US" sz="4800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Formatting instructions 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The size is A0 in portrait (W:84 cm x L:119 cm) . 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Please use “Arial” font;</a:t>
            </a:r>
          </a:p>
          <a:p>
            <a:pPr marL="685800" indent="-685800">
              <a:buFontTx/>
              <a:buChar char="-"/>
            </a:pPr>
            <a:r>
              <a:rPr lang="en-US" sz="48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The minimum font size is: 48;</a:t>
            </a:r>
          </a:p>
          <a:p>
            <a:endParaRPr lang="en-US" sz="4800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endParaRPr lang="en-US" sz="4800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r>
              <a:rPr lang="en-US" sz="4800" i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 </a:t>
            </a:r>
            <a:r>
              <a:rPr lang="en-US" sz="4800" b="1" i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good poster </a:t>
            </a:r>
            <a:r>
              <a:rPr lang="en-US" sz="4800" i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has less text and more diagrams and shows a clear logical flow</a:t>
            </a:r>
            <a:r>
              <a:rPr lang="en-US" sz="56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.</a:t>
            </a:r>
          </a:p>
          <a:p>
            <a:endParaRPr lang="en-US" sz="7568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A1E4ED-567E-41EC-8573-823239E16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67" y="591111"/>
            <a:ext cx="23861531" cy="5233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760B78-6106-49F5-AC7F-8A30C682C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5667" y="316586"/>
            <a:ext cx="4876479" cy="550773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A061482-5C82-4673-89C4-062319D995F0}"/>
              </a:ext>
            </a:extLst>
          </p:cNvPr>
          <p:cNvSpPr txBox="1"/>
          <p:nvPr/>
        </p:nvSpPr>
        <p:spPr>
          <a:xfrm>
            <a:off x="14520028" y="40642991"/>
            <a:ext cx="11661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55EA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Contact email address:</a:t>
            </a:r>
          </a:p>
          <a:p>
            <a:r>
              <a:rPr lang="en-US" sz="4800" b="1" dirty="0">
                <a:solidFill>
                  <a:srgbClr val="355EA9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Name of the institution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4056688-F521-47CA-B441-DCF923309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6182" y="40257722"/>
            <a:ext cx="3815300" cy="234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7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93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Sadr, Seyed Mohammad Kazem</cp:lastModifiedBy>
  <cp:revision>50</cp:revision>
  <dcterms:created xsi:type="dcterms:W3CDTF">2019-04-03T04:48:47Z</dcterms:created>
  <dcterms:modified xsi:type="dcterms:W3CDTF">2021-06-30T14:54:03Z</dcterms:modified>
</cp:coreProperties>
</file>