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EA9"/>
    <a:srgbClr val="08252E"/>
    <a:srgbClr val="EEFAFE"/>
    <a:srgbClr val="80DEEA"/>
    <a:srgbClr val="0B2B55"/>
    <a:srgbClr val="0000FF"/>
    <a:srgbClr val="E7EAEB"/>
    <a:srgbClr val="003BB4"/>
    <a:srgbClr val="4A148C"/>
    <a:srgbClr val="263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A5772-8C1D-4BFE-996C-BA9E4B0E019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3F137-F67A-44BF-8F1D-03ED96F08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167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9804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1pPr>
    <a:lvl2pPr marL="84902" algn="l" defTabSz="169804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2pPr>
    <a:lvl3pPr marL="169804" algn="l" defTabSz="169804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3pPr>
    <a:lvl4pPr marL="254706" algn="l" defTabSz="169804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4pPr>
    <a:lvl5pPr marL="339608" algn="l" defTabSz="169804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5pPr>
    <a:lvl6pPr marL="424510" algn="l" defTabSz="169804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6pPr>
    <a:lvl7pPr marL="509412" algn="l" defTabSz="169804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7pPr>
    <a:lvl8pPr marL="594314" algn="l" defTabSz="169804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8pPr>
    <a:lvl9pPr marL="679216" algn="l" defTabSz="169804" rtl="0" eaLnBrk="1" latinLnBrk="0" hangingPunct="1">
      <a:defRPr sz="2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3F137-F67A-44BF-8F1D-03ED96F080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05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3F137-F67A-44BF-8F1D-03ED96F080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59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651" y="935302"/>
            <a:ext cx="8647814" cy="1989667"/>
          </a:xfrm>
        </p:spPr>
        <p:txBody>
          <a:bodyPr anchor="b"/>
          <a:lstStyle>
            <a:lvl1pPr algn="ctr"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651" y="3136377"/>
            <a:ext cx="8647814" cy="1379802"/>
          </a:xfrm>
        </p:spPr>
        <p:txBody>
          <a:bodyPr/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A08541-D8F5-4B80-B409-D9B720B3102E}" type="datetime1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>
                <a:solidFill>
                  <a:srgbClr val="355E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B513E7-4515-4082-A960-D4704025B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8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AF1FB68-7211-4293-98CA-26D19F1BA507}" type="datetime1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B513E7-4515-4082-A960-D4704025B3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9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78195"/>
            <a:ext cx="2316790" cy="4169274"/>
          </a:xfrm>
        </p:spPr>
        <p:txBody>
          <a:bodyPr vert="eaVert"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652" y="978195"/>
            <a:ext cx="6216724" cy="4169274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402655E-81CD-4085-B7A9-B215C2325F8E}" type="datetime1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B513E7-4515-4082-A960-D4704025B3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3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51" y="129385"/>
            <a:ext cx="5626018" cy="1104636"/>
          </a:xfrm>
        </p:spPr>
        <p:txBody>
          <a:bodyPr>
            <a:normAutofit/>
          </a:bodyPr>
          <a:lstStyle>
            <a:lvl1pPr>
              <a:defRPr sz="3200">
                <a:solidFill>
                  <a:srgbClr val="355E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51" y="1336916"/>
            <a:ext cx="8647814" cy="381055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37E5F1-A4D4-473D-A28E-C0D4A2AC9351}" type="datetime1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>
                <a:solidFill>
                  <a:srgbClr val="355E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B513E7-4515-4082-A960-D4704025B3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1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51" y="1105786"/>
            <a:ext cx="8647814" cy="2696277"/>
          </a:xfrm>
        </p:spPr>
        <p:txBody>
          <a:bodyPr anchor="b"/>
          <a:lstStyle>
            <a:lvl1pPr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51" y="3912781"/>
            <a:ext cx="8647813" cy="116192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01F3D5D-3B4B-4E68-946E-D9E061265E05}" type="datetime1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B513E7-4515-4082-A960-D4704025B3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651" y="1311692"/>
            <a:ext cx="4302199" cy="383577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311692"/>
            <a:ext cx="4231315" cy="383577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811510D-489D-4FA8-8E67-EDCBC9383FD2}" type="datetime1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B513E7-4515-4082-A960-D4704025B3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3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52" y="163815"/>
            <a:ext cx="4805916" cy="1104636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51" y="1327973"/>
            <a:ext cx="4285531" cy="686593"/>
          </a:xfr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651" y="2074088"/>
            <a:ext cx="4285531" cy="308396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27973"/>
            <a:ext cx="4231315" cy="686593"/>
          </a:xfr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74088"/>
            <a:ext cx="4231315" cy="308396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5A40D64-2CBF-43C1-9BFB-E86B65E7223A}" type="datetime1">
              <a:rPr lang="en-US" smtClean="0"/>
              <a:pPr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B513E7-4515-4082-A960-D4704025B3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2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B0736A-9E32-4E8B-A29D-82DAFF6EF711}" type="datetime1">
              <a:rPr lang="en-US" smtClean="0"/>
              <a:pPr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B513E7-4515-4082-A960-D4704025B3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9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14B0941-3B2C-4CAE-A9DC-831EBAB41DD5}" type="datetime1">
              <a:rPr lang="en-US" smtClean="0"/>
              <a:pPr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B513E7-4515-4082-A960-D4704025B3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7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51" y="381000"/>
            <a:ext cx="3366368" cy="1333500"/>
          </a:xfrm>
        </p:spPr>
        <p:txBody>
          <a:bodyPr anchor="b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395" y="1034901"/>
            <a:ext cx="5139070" cy="3849307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651" y="1828800"/>
            <a:ext cx="3366368" cy="3062023"/>
          </a:xfr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C1ACF9E-7C2B-4AE2-8BD2-5D98D4E6D777}" type="datetime1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B513E7-4515-4082-A960-D4704025B3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51" y="381000"/>
            <a:ext cx="3501656" cy="1333500"/>
          </a:xfrm>
        </p:spPr>
        <p:txBody>
          <a:bodyPr anchor="b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49079"/>
            <a:ext cx="4973074" cy="3835130"/>
          </a:xfrm>
        </p:spPr>
        <p:txBody>
          <a:bodyPr anchor="t"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651" y="1800447"/>
            <a:ext cx="3501656" cy="3090376"/>
          </a:xfr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9CD564D-0747-4314-AAD7-19A0BC17B5E2}" type="datetime1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B513E7-4515-4082-A960-D4704025B3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0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651" y="129385"/>
            <a:ext cx="4756299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51" y="1412590"/>
            <a:ext cx="8647814" cy="3734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2651" y="5320366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355EA9"/>
                </a:solidFill>
              </a:defRPr>
            </a:lvl1pPr>
          </a:lstStyle>
          <a:p>
            <a:fld id="{1A487586-5815-493B-B8D9-5C7C0C9EB915}" type="datetime1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3508" y="5296958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3065" y="5296958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rgbClr val="355EA9"/>
                </a:solidFill>
              </a:defRPr>
            </a:lvl1pPr>
          </a:lstStyle>
          <a:p>
            <a:fld id="{87B513E7-4515-4082-A960-D4704025B3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936105" y="166710"/>
            <a:ext cx="3106927" cy="65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6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355EA9"/>
          </a:solidFill>
          <a:latin typeface="Segoe UI Black" panose="020B0A02040204020203" pitchFamily="34" charset="0"/>
          <a:ea typeface="Segoe UI Black" panose="020B0A0204020402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rgbClr val="355EA9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rgbClr val="355EA9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rgbClr val="355EA9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rgbClr val="355EA9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rgbClr val="355EA9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093" y="2119754"/>
            <a:ext cx="8647814" cy="1187818"/>
          </a:xfrm>
        </p:spPr>
        <p:txBody>
          <a:bodyPr anchor="ctr" anchorCtr="1">
            <a:noAutofit/>
          </a:bodyPr>
          <a:lstStyle/>
          <a:p>
            <a:pPr>
              <a:spcBef>
                <a:spcPts val="1800"/>
              </a:spcBef>
            </a:pPr>
            <a:r>
              <a:rPr lang="en-GB" sz="3600" dirty="0">
                <a:latin typeface="Arial" panose="020B0604020202020204" pitchFamily="34" charset="0"/>
              </a:rPr>
              <a:t>Tittle of the paper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8093" y="3618744"/>
            <a:ext cx="8647814" cy="960385"/>
          </a:xfrm>
        </p:spPr>
        <p:txBody>
          <a:bodyPr anchor="ctr" anchorCtr="1">
            <a:norm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Author1 Surname1, 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 Surname,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Author3 Surname3…</a:t>
            </a:r>
          </a:p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B759975C-C4A0-4B5D-8EE0-8BEC08FBCFF4}"/>
              </a:ext>
            </a:extLst>
          </p:cNvPr>
          <p:cNvSpPr txBox="1">
            <a:spLocks/>
          </p:cNvSpPr>
          <p:nvPr/>
        </p:nvSpPr>
        <p:spPr>
          <a:xfrm>
            <a:off x="0" y="1322302"/>
            <a:ext cx="9144000" cy="48628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rgbClr val="355EA9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rgbClr val="355EA9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rgbClr val="355EA9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rgbClr val="355EA9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rgbClr val="355EA9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ID: XXX</a:t>
            </a:r>
          </a:p>
        </p:txBody>
      </p:sp>
    </p:spTree>
    <p:extLst>
      <p:ext uri="{BB962C8B-B14F-4D97-AF65-F5344CB8AC3E}">
        <p14:creationId xmlns:p14="http://schemas.microsoft.com/office/powerpoint/2010/main" val="304377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0C25D75C-BE81-4023-8AB3-5F6EF71EECE0}"/>
              </a:ext>
            </a:extLst>
          </p:cNvPr>
          <p:cNvSpPr txBox="1">
            <a:spLocks/>
          </p:cNvSpPr>
          <p:nvPr/>
        </p:nvSpPr>
        <p:spPr>
          <a:xfrm>
            <a:off x="3941690" y="2287384"/>
            <a:ext cx="4358936" cy="1140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rgbClr val="355EA9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rgbClr val="355EA9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rgbClr val="355EA9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rgbClr val="355EA9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rgbClr val="355EA9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Name of the presenter</a:t>
            </a:r>
            <a:endParaRPr lang="en-GB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the institution</a:t>
            </a:r>
            <a:endParaRPr lang="en-GB" sz="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Email address: 1@2.com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B4B85D-29CC-4DA7-8134-5732DA0AD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945" y="1204912"/>
            <a:ext cx="2876550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2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355EA9"/>
                </a:solidFill>
                <a:latin typeface="Arial" panose="020B0604020202020204" pitchFamily="34" charset="0"/>
              </a:rPr>
              <a:t>Slide1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72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panose="020B0604020202020204" pitchFamily="34" charset="0"/>
              </a:rPr>
              <a:t>Slide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14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</TotalTime>
  <Words>41</Words>
  <Application>Microsoft Office PowerPoint</Application>
  <PresentationFormat>On-screen Show (16:10)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</vt:lpstr>
      <vt:lpstr>Segoe UI Black</vt:lpstr>
      <vt:lpstr>Office Theme</vt:lpstr>
      <vt:lpstr>Tittle of the paper</vt:lpstr>
      <vt:lpstr>PowerPoint Presentation</vt:lpstr>
      <vt:lpstr>Slide1</vt:lpstr>
      <vt:lpstr>Slide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Morrison</dc:creator>
  <cp:lastModifiedBy>Sadr, Seyed Mohammad Kazem</cp:lastModifiedBy>
  <cp:revision>46</cp:revision>
  <dcterms:created xsi:type="dcterms:W3CDTF">2019-04-03T04:48:47Z</dcterms:created>
  <dcterms:modified xsi:type="dcterms:W3CDTF">2021-07-01T17:45:47Z</dcterms:modified>
</cp:coreProperties>
</file>